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</p:sldIdLst>
  <p:sldSz cx="18288000" cy="10287000"/>
  <p:notesSz cx="6858000" cy="9144000"/>
  <p:embeddedFontLst>
    <p:embeddedFont>
      <p:font typeface="Helvetica World Bold" panose="020B0604020202020204" charset="-128"/>
      <p:regular r:id="rId8"/>
    </p:embeddedFont>
    <p:embeddedFont>
      <p:font typeface="Heading Now 31-38 Bold" panose="020B0604020202020204" charset="0"/>
      <p:regular r:id="rId9"/>
      <p:bold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20" autoAdjust="0"/>
  </p:normalViewPr>
  <p:slideViewPr>
    <p:cSldViewPr>
      <p:cViewPr varScale="1">
        <p:scale>
          <a:sx n="73" d="100"/>
          <a:sy n="73" d="100"/>
        </p:scale>
        <p:origin x="1430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orgios Tziolas" userId="9e4dba23-fc26-40b5-8988-1f7e326d1967" providerId="ADAL" clId="{FC090189-3A5B-4391-B89D-7B9B94EC228C}"/>
    <pc:docChg chg="modSld">
      <pc:chgData name="Georgios Tziolas" userId="9e4dba23-fc26-40b5-8988-1f7e326d1967" providerId="ADAL" clId="{FC090189-3A5B-4391-B89D-7B9B94EC228C}" dt="2025-07-14T10:55:20.487" v="5" actId="1076"/>
      <pc:docMkLst>
        <pc:docMk/>
      </pc:docMkLst>
      <pc:sldChg chg="modSp mod">
        <pc:chgData name="Georgios Tziolas" userId="9e4dba23-fc26-40b5-8988-1f7e326d1967" providerId="ADAL" clId="{FC090189-3A5B-4391-B89D-7B9B94EC228C}" dt="2025-07-14T10:55:10.892" v="1" actId="1076"/>
        <pc:sldMkLst>
          <pc:docMk/>
          <pc:sldMk cId="0" sldId="256"/>
        </pc:sldMkLst>
        <pc:spChg chg="mod">
          <ac:chgData name="Georgios Tziolas" userId="9e4dba23-fc26-40b5-8988-1f7e326d1967" providerId="ADAL" clId="{FC090189-3A5B-4391-B89D-7B9B94EC228C}" dt="2025-07-14T10:55:10.892" v="1" actId="1076"/>
          <ac:spMkLst>
            <pc:docMk/>
            <pc:sldMk cId="0" sldId="256"/>
            <ac:spMk id="8" creationId="{00000000-0000-0000-0000-000000000000}"/>
          </ac:spMkLst>
        </pc:spChg>
      </pc:sldChg>
      <pc:sldChg chg="modSp mod">
        <pc:chgData name="Georgios Tziolas" userId="9e4dba23-fc26-40b5-8988-1f7e326d1967" providerId="ADAL" clId="{FC090189-3A5B-4391-B89D-7B9B94EC228C}" dt="2025-07-14T10:55:16.033" v="3" actId="1076"/>
        <pc:sldMkLst>
          <pc:docMk/>
          <pc:sldMk cId="0" sldId="257"/>
        </pc:sldMkLst>
        <pc:spChg chg="mod">
          <ac:chgData name="Georgios Tziolas" userId="9e4dba23-fc26-40b5-8988-1f7e326d1967" providerId="ADAL" clId="{FC090189-3A5B-4391-B89D-7B9B94EC228C}" dt="2025-07-14T10:55:16.033" v="3" actId="1076"/>
          <ac:spMkLst>
            <pc:docMk/>
            <pc:sldMk cId="0" sldId="257"/>
            <ac:spMk id="5" creationId="{00000000-0000-0000-0000-000000000000}"/>
          </ac:spMkLst>
        </pc:spChg>
      </pc:sldChg>
      <pc:sldChg chg="modSp mod">
        <pc:chgData name="Georgios Tziolas" userId="9e4dba23-fc26-40b5-8988-1f7e326d1967" providerId="ADAL" clId="{FC090189-3A5B-4391-B89D-7B9B94EC228C}" dt="2025-07-14T10:55:20.487" v="5" actId="1076"/>
        <pc:sldMkLst>
          <pc:docMk/>
          <pc:sldMk cId="0" sldId="258"/>
        </pc:sldMkLst>
        <pc:spChg chg="mod">
          <ac:chgData name="Georgios Tziolas" userId="9e4dba23-fc26-40b5-8988-1f7e326d1967" providerId="ADAL" clId="{FC090189-3A5B-4391-B89D-7B9B94EC228C}" dt="2025-07-14T10:55:20.487" v="5" actId="1076"/>
          <ac:spMkLst>
            <pc:docMk/>
            <pc:sldMk cId="0" sldId="258"/>
            <ac:spMk id="9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-2171700"/>
            <a:ext cx="18288000" cy="18073921"/>
          </a:xfrm>
          <a:custGeom>
            <a:avLst/>
            <a:gdLst/>
            <a:ahLst/>
            <a:cxnLst/>
            <a:rect l="l" t="t" r="r" b="b"/>
            <a:pathLst>
              <a:path w="18288000" h="18073921">
                <a:moveTo>
                  <a:pt x="0" y="0"/>
                </a:moveTo>
                <a:lnTo>
                  <a:pt x="18288000" y="0"/>
                </a:lnTo>
                <a:lnTo>
                  <a:pt x="18288000" y="18073921"/>
                </a:lnTo>
                <a:lnTo>
                  <a:pt x="0" y="180739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b="-22125"/>
            </a:stretch>
          </a:blipFill>
        </p:spPr>
        <p:txBody>
          <a:bodyPr/>
          <a:lstStyle/>
          <a:p>
            <a:endParaRPr lang="el-GR"/>
          </a:p>
        </p:txBody>
      </p:sp>
      <p:grpSp>
        <p:nvGrpSpPr>
          <p:cNvPr id="3" name="Group 3"/>
          <p:cNvGrpSpPr/>
          <p:nvPr/>
        </p:nvGrpSpPr>
        <p:grpSpPr>
          <a:xfrm rot="1356464">
            <a:off x="-2148731" y="-1988754"/>
            <a:ext cx="6354862" cy="12171352"/>
            <a:chOff x="0" y="0"/>
            <a:chExt cx="1673709" cy="320562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73709" cy="3205624"/>
            </a:xfrm>
            <a:custGeom>
              <a:avLst/>
              <a:gdLst/>
              <a:ahLst/>
              <a:cxnLst/>
              <a:rect l="l" t="t" r="r" b="b"/>
              <a:pathLst>
                <a:path w="1673709" h="3205624">
                  <a:moveTo>
                    <a:pt x="0" y="0"/>
                  </a:moveTo>
                  <a:lnTo>
                    <a:pt x="1673709" y="0"/>
                  </a:lnTo>
                  <a:lnTo>
                    <a:pt x="1673709" y="3205624"/>
                  </a:lnTo>
                  <a:lnTo>
                    <a:pt x="0" y="3205624"/>
                  </a:lnTo>
                  <a:close/>
                </a:path>
              </a:pathLst>
            </a:custGeom>
            <a:solidFill>
              <a:srgbClr val="61349B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673709" cy="3243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583883"/>
            <a:ext cx="3910365" cy="88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99"/>
              </a:lnSpc>
            </a:pPr>
            <a:r>
              <a:rPr lang="en-US" sz="5999" b="1">
                <a:solidFill>
                  <a:srgbClr val="FFFFFF"/>
                </a:solidFill>
                <a:latin typeface="Heading Now 31-38 Bold"/>
                <a:ea typeface="Heading Now 31-38 Bold"/>
                <a:cs typeface="Heading Now 31-38 Bold"/>
                <a:sym typeface="Heading Now 31-38 Bold"/>
              </a:rPr>
              <a:t>[RAIDO-PROJECT.EU]</a:t>
            </a:r>
          </a:p>
        </p:txBody>
      </p:sp>
      <p:sp>
        <p:nvSpPr>
          <p:cNvPr id="7" name="Freeform 7"/>
          <p:cNvSpPr/>
          <p:nvPr/>
        </p:nvSpPr>
        <p:spPr>
          <a:xfrm>
            <a:off x="8843118" y="9318077"/>
            <a:ext cx="1459015" cy="325005"/>
          </a:xfrm>
          <a:custGeom>
            <a:avLst/>
            <a:gdLst/>
            <a:ahLst/>
            <a:cxnLst/>
            <a:rect l="l" t="t" r="r" b="b"/>
            <a:pathLst>
              <a:path w="1459015" h="325005">
                <a:moveTo>
                  <a:pt x="0" y="0"/>
                </a:moveTo>
                <a:lnTo>
                  <a:pt x="1459014" y="0"/>
                </a:lnTo>
                <a:lnTo>
                  <a:pt x="1459014" y="325005"/>
                </a:lnTo>
                <a:lnTo>
                  <a:pt x="0" y="3250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8" name="TextBox 8"/>
          <p:cNvSpPr txBox="1"/>
          <p:nvPr/>
        </p:nvSpPr>
        <p:spPr>
          <a:xfrm>
            <a:off x="9056972" y="8801100"/>
            <a:ext cx="1031305" cy="3679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48"/>
              </a:lnSpc>
            </a:pPr>
            <a:r>
              <a:rPr lang="en-US" sz="2249" b="1" dirty="0">
                <a:solidFill>
                  <a:srgbClr val="000000"/>
                </a:solidFill>
                <a:latin typeface="Heading Now 31-38 Bold"/>
                <a:ea typeface="Heading Now 31-38 Bold"/>
                <a:cs typeface="Heading Now 31-38 Bold"/>
                <a:sym typeface="Heading Now 31-38 Bold"/>
              </a:rPr>
              <a:t>[EU_FUNDED]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-2171700"/>
            <a:ext cx="18288000" cy="18073921"/>
          </a:xfrm>
          <a:custGeom>
            <a:avLst/>
            <a:gdLst/>
            <a:ahLst/>
            <a:cxnLst/>
            <a:rect l="l" t="t" r="r" b="b"/>
            <a:pathLst>
              <a:path w="18288000" h="18073921">
                <a:moveTo>
                  <a:pt x="0" y="0"/>
                </a:moveTo>
                <a:lnTo>
                  <a:pt x="18288000" y="0"/>
                </a:lnTo>
                <a:lnTo>
                  <a:pt x="18288000" y="18073921"/>
                </a:lnTo>
                <a:lnTo>
                  <a:pt x="0" y="180739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b="-22125"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3" name="TextBox 3"/>
          <p:cNvSpPr txBox="1"/>
          <p:nvPr/>
        </p:nvSpPr>
        <p:spPr>
          <a:xfrm>
            <a:off x="1028700" y="583883"/>
            <a:ext cx="3910365" cy="88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99"/>
              </a:lnSpc>
            </a:pPr>
            <a:r>
              <a:rPr lang="en-US" sz="5999" b="1">
                <a:solidFill>
                  <a:srgbClr val="000000"/>
                </a:solidFill>
                <a:latin typeface="Heading Now 31-38 Bold"/>
                <a:ea typeface="Heading Now 31-38 Bold"/>
                <a:cs typeface="Heading Now 31-38 Bold"/>
                <a:sym typeface="Heading Now 31-38 Bold"/>
              </a:rPr>
              <a:t>[RAIDO-PROJECT.EU]</a:t>
            </a:r>
          </a:p>
        </p:txBody>
      </p:sp>
      <p:sp>
        <p:nvSpPr>
          <p:cNvPr id="4" name="Freeform 4"/>
          <p:cNvSpPr/>
          <p:nvPr/>
        </p:nvSpPr>
        <p:spPr>
          <a:xfrm>
            <a:off x="8843118" y="9318077"/>
            <a:ext cx="1459015" cy="325005"/>
          </a:xfrm>
          <a:custGeom>
            <a:avLst/>
            <a:gdLst/>
            <a:ahLst/>
            <a:cxnLst/>
            <a:rect l="l" t="t" r="r" b="b"/>
            <a:pathLst>
              <a:path w="1459015" h="325005">
                <a:moveTo>
                  <a:pt x="0" y="0"/>
                </a:moveTo>
                <a:lnTo>
                  <a:pt x="1459014" y="0"/>
                </a:lnTo>
                <a:lnTo>
                  <a:pt x="1459014" y="325005"/>
                </a:lnTo>
                <a:lnTo>
                  <a:pt x="0" y="3250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5" name="TextBox 5"/>
          <p:cNvSpPr txBox="1"/>
          <p:nvPr/>
        </p:nvSpPr>
        <p:spPr>
          <a:xfrm>
            <a:off x="9056972" y="8801100"/>
            <a:ext cx="1031305" cy="3679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48"/>
              </a:lnSpc>
            </a:pPr>
            <a:r>
              <a:rPr lang="en-US" sz="2249" b="1" dirty="0">
                <a:solidFill>
                  <a:srgbClr val="000000"/>
                </a:solidFill>
                <a:latin typeface="Heading Now 31-38 Bold"/>
                <a:ea typeface="Heading Now 31-38 Bold"/>
                <a:cs typeface="Heading Now 31-38 Bold"/>
                <a:sym typeface="Heading Now 31-38 Bold"/>
              </a:rPr>
              <a:t>[EU_FUNDED]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034703" y="0"/>
            <a:ext cx="13803386" cy="13641804"/>
          </a:xfrm>
          <a:custGeom>
            <a:avLst/>
            <a:gdLst/>
            <a:ahLst/>
            <a:cxnLst/>
            <a:rect l="l" t="t" r="r" b="b"/>
            <a:pathLst>
              <a:path w="13803386" h="13641804">
                <a:moveTo>
                  <a:pt x="0" y="0"/>
                </a:moveTo>
                <a:lnTo>
                  <a:pt x="13803386" y="0"/>
                </a:lnTo>
                <a:lnTo>
                  <a:pt x="13803386" y="13641804"/>
                </a:lnTo>
                <a:lnTo>
                  <a:pt x="0" y="136418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b="-22125"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3" name="Freeform 3"/>
          <p:cNvSpPr/>
          <p:nvPr/>
        </p:nvSpPr>
        <p:spPr>
          <a:xfrm>
            <a:off x="8843118" y="9318077"/>
            <a:ext cx="1459015" cy="325005"/>
          </a:xfrm>
          <a:custGeom>
            <a:avLst/>
            <a:gdLst/>
            <a:ahLst/>
            <a:cxnLst/>
            <a:rect l="l" t="t" r="r" b="b"/>
            <a:pathLst>
              <a:path w="1459015" h="325005">
                <a:moveTo>
                  <a:pt x="0" y="0"/>
                </a:moveTo>
                <a:lnTo>
                  <a:pt x="1459014" y="0"/>
                </a:lnTo>
                <a:lnTo>
                  <a:pt x="1459014" y="325005"/>
                </a:lnTo>
                <a:lnTo>
                  <a:pt x="0" y="3250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grpSp>
        <p:nvGrpSpPr>
          <p:cNvPr id="4" name="Group 4"/>
          <p:cNvGrpSpPr/>
          <p:nvPr/>
        </p:nvGrpSpPr>
        <p:grpSpPr>
          <a:xfrm>
            <a:off x="13185418" y="3753361"/>
            <a:ext cx="2780277" cy="2780277"/>
            <a:chOff x="0" y="0"/>
            <a:chExt cx="3707036" cy="370703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707036" cy="3707036"/>
            </a:xfrm>
            <a:custGeom>
              <a:avLst/>
              <a:gdLst/>
              <a:ahLst/>
              <a:cxnLst/>
              <a:rect l="l" t="t" r="r" b="b"/>
              <a:pathLst>
                <a:path w="3707036" h="3707036">
                  <a:moveTo>
                    <a:pt x="0" y="0"/>
                  </a:moveTo>
                  <a:lnTo>
                    <a:pt x="3707036" y="0"/>
                  </a:lnTo>
                  <a:lnTo>
                    <a:pt x="3707036" y="3707036"/>
                  </a:lnTo>
                  <a:lnTo>
                    <a:pt x="0" y="37070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6" name="Freeform 6"/>
          <p:cNvSpPr/>
          <p:nvPr/>
        </p:nvSpPr>
        <p:spPr>
          <a:xfrm>
            <a:off x="13504994" y="6820902"/>
            <a:ext cx="899268" cy="899268"/>
          </a:xfrm>
          <a:custGeom>
            <a:avLst/>
            <a:gdLst/>
            <a:ahLst/>
            <a:cxnLst/>
            <a:rect l="l" t="t" r="r" b="b"/>
            <a:pathLst>
              <a:path w="899268" h="899268">
                <a:moveTo>
                  <a:pt x="0" y="0"/>
                </a:moveTo>
                <a:lnTo>
                  <a:pt x="899267" y="0"/>
                </a:lnTo>
                <a:lnTo>
                  <a:pt x="899267" y="899268"/>
                </a:lnTo>
                <a:lnTo>
                  <a:pt x="0" y="8992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7" name="Freeform 7"/>
          <p:cNvSpPr/>
          <p:nvPr/>
        </p:nvSpPr>
        <p:spPr>
          <a:xfrm>
            <a:off x="14746852" y="6820902"/>
            <a:ext cx="899268" cy="899268"/>
          </a:xfrm>
          <a:custGeom>
            <a:avLst/>
            <a:gdLst/>
            <a:ahLst/>
            <a:cxnLst/>
            <a:rect l="l" t="t" r="r" b="b"/>
            <a:pathLst>
              <a:path w="899268" h="899268">
                <a:moveTo>
                  <a:pt x="0" y="0"/>
                </a:moveTo>
                <a:lnTo>
                  <a:pt x="899268" y="0"/>
                </a:lnTo>
                <a:lnTo>
                  <a:pt x="899268" y="899268"/>
                </a:lnTo>
                <a:lnTo>
                  <a:pt x="0" y="8992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8" name="TextBox 8"/>
          <p:cNvSpPr txBox="1"/>
          <p:nvPr/>
        </p:nvSpPr>
        <p:spPr>
          <a:xfrm>
            <a:off x="11891814" y="2063717"/>
            <a:ext cx="5367486" cy="1658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39"/>
              </a:lnSpc>
            </a:pPr>
            <a:r>
              <a:rPr lang="en-US" sz="8956" b="1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Follow Us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056972" y="8801100"/>
            <a:ext cx="1031305" cy="3679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48"/>
              </a:lnSpc>
            </a:pPr>
            <a:r>
              <a:rPr lang="en-US" sz="2249" b="1" dirty="0">
                <a:solidFill>
                  <a:srgbClr val="000000"/>
                </a:solidFill>
                <a:latin typeface="Heading Now 31-38 Bold"/>
                <a:ea typeface="Heading Now 31-38 Bold"/>
                <a:cs typeface="Heading Now 31-38 Bold"/>
                <a:sym typeface="Heading Now 31-38 Bold"/>
              </a:rPr>
              <a:t>[EU_FUNDED]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583883"/>
            <a:ext cx="3910365" cy="88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99"/>
              </a:lnSpc>
            </a:pPr>
            <a:r>
              <a:rPr lang="en-US" sz="5999" b="1">
                <a:solidFill>
                  <a:srgbClr val="000000"/>
                </a:solidFill>
                <a:latin typeface="Heading Now 31-38 Bold"/>
                <a:ea typeface="Heading Now 31-38 Bold"/>
                <a:cs typeface="Heading Now 31-38 Bold"/>
                <a:sym typeface="Heading Now 31-38 Bold"/>
              </a:rPr>
              <a:t>[RAIDO-PROJECT.EU]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BE85CA69AE2ECB4388E2D5DC82599FD4" ma:contentTypeVersion="12" ma:contentTypeDescription="Δημιουργία νέου εγγράφου" ma:contentTypeScope="" ma:versionID="bd4778cb5bfbc62cf571e7ee8ad35123">
  <xsd:schema xmlns:xsd="http://www.w3.org/2001/XMLSchema" xmlns:xs="http://www.w3.org/2001/XMLSchema" xmlns:p="http://schemas.microsoft.com/office/2006/metadata/properties" xmlns:ns2="a077e519-c90b-4576-ad63-9b656b396a17" xmlns:ns3="239fb23e-eeec-46d7-a2b0-d4a0ac316de0" targetNamespace="http://schemas.microsoft.com/office/2006/metadata/properties" ma:root="true" ma:fieldsID="c3306e8e7fea49279009a2bee08ce850" ns2:_="" ns3:_="">
    <xsd:import namespace="a077e519-c90b-4576-ad63-9b656b396a17"/>
    <xsd:import namespace="239fb23e-eeec-46d7-a2b0-d4a0ac316d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77e519-c90b-4576-ad63-9b656b396a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6cc030ee-7a76-4d4e-8f97-cb080fa1e4e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9fb23e-eeec-46d7-a2b0-d4a0ac316de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76471ae-0ebe-4b50-94db-32fa48d16f71}" ma:internalName="TaxCatchAll" ma:showField="CatchAllData" ma:web="239fb23e-eeec-46d7-a2b0-d4a0ac316d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077e519-c90b-4576-ad63-9b656b396a17">
      <Terms xmlns="http://schemas.microsoft.com/office/infopath/2007/PartnerControls"/>
    </lcf76f155ced4ddcb4097134ff3c332f>
    <TaxCatchAll xmlns="239fb23e-eeec-46d7-a2b0-d4a0ac316de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29627DB-BD6C-4C25-AD8C-08742FE569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77e519-c90b-4576-ad63-9b656b396a17"/>
    <ds:schemaRef ds:uri="239fb23e-eeec-46d7-a2b0-d4a0ac316d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8587632-1E2E-478B-836E-AD3972F9265A}">
  <ds:schemaRefs>
    <ds:schemaRef ds:uri="http://schemas.microsoft.com/office/2006/metadata/properties"/>
    <ds:schemaRef ds:uri="http://schemas.microsoft.com/office/infopath/2007/PartnerControls"/>
    <ds:schemaRef ds:uri="a077e519-c90b-4576-ad63-9b656b396a17"/>
    <ds:schemaRef ds:uri="239fb23e-eeec-46d7-a2b0-d4a0ac316de0"/>
  </ds:schemaRefs>
</ds:datastoreItem>
</file>

<file path=customXml/itemProps3.xml><?xml version="1.0" encoding="utf-8"?>
<ds:datastoreItem xmlns:ds="http://schemas.openxmlformats.org/officeDocument/2006/customXml" ds:itemID="{FA1E0D49-277F-4F54-B17B-BE0A28C189D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</Words>
  <Application>Microsoft Office PowerPoint</Application>
  <PresentationFormat>Custom</PresentationFormat>
  <Paragraphs>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Helvetica World Bold</vt:lpstr>
      <vt:lpstr>Heading Now 31-38 Bold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RAIDO Presentation template</dc:title>
  <cp:lastModifiedBy>Georgios Tziolas</cp:lastModifiedBy>
  <cp:revision>1</cp:revision>
  <dcterms:created xsi:type="dcterms:W3CDTF">2006-08-16T00:00:00Z</dcterms:created>
  <dcterms:modified xsi:type="dcterms:W3CDTF">2025-07-14T10:55:22Z</dcterms:modified>
  <dc:identifier>DAGUSBkqk-Y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0x010100BE85CA69AE2ECB4388E2D5DC82599FD4</vt:lpwstr>
  </property>
</Properties>
</file>